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167238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21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6-11 м/с. Ауаның температурасы түнде 16-18, күндіз 27-29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22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аздаған жаңбыр, найзағай. Жел солтүстік-шығыстан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116645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6141256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17733</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4299</cp:revision>
  <cp:lastPrinted>2021-07-01T07:38:07Z</cp:lastPrinted>
  <dcterms:created xsi:type="dcterms:W3CDTF">2018-03-27T06:03:00Z</dcterms:created>
  <dcterms:modified xsi:type="dcterms:W3CDTF">2026-05-20T06:04:54Z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